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6.xml" ContentType="application/vnd.openxmlformats-officedocument.presentationml.tags+xml"/>
  <Override PartName="/ppt/notesSlides/notesSlide9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407" r:id="rId36"/>
    <p:sldId id="383" r:id="rId37"/>
    <p:sldId id="349" r:id="rId38"/>
    <p:sldId id="385" r:id="rId39"/>
    <p:sldId id="384" r:id="rId40"/>
    <p:sldId id="386" r:id="rId41"/>
    <p:sldId id="380" r:id="rId42"/>
    <p:sldId id="381" r:id="rId43"/>
    <p:sldId id="382" r:id="rId44"/>
    <p:sldId id="379" r:id="rId45"/>
    <p:sldId id="368" r:id="rId46"/>
    <p:sldId id="369" r:id="rId47"/>
    <p:sldId id="389" r:id="rId48"/>
    <p:sldId id="387" r:id="rId49"/>
    <p:sldId id="388" r:id="rId50"/>
    <p:sldId id="350" r:id="rId51"/>
    <p:sldId id="399" r:id="rId52"/>
    <p:sldId id="351" r:id="rId53"/>
    <p:sldId id="390" r:id="rId54"/>
    <p:sldId id="391" r:id="rId55"/>
    <p:sldId id="370" r:id="rId56"/>
    <p:sldId id="371" r:id="rId57"/>
    <p:sldId id="400" r:id="rId58"/>
    <p:sldId id="401" r:id="rId59"/>
    <p:sldId id="353" r:id="rId60"/>
    <p:sldId id="408" r:id="rId61"/>
    <p:sldId id="409" r:id="rId62"/>
    <p:sldId id="402" r:id="rId63"/>
    <p:sldId id="354" r:id="rId64"/>
    <p:sldId id="404" r:id="rId65"/>
    <p:sldId id="405" r:id="rId66"/>
    <p:sldId id="355" r:id="rId67"/>
    <p:sldId id="403" r:id="rId68"/>
    <p:sldId id="358" r:id="rId69"/>
    <p:sldId id="356" r:id="rId70"/>
    <p:sldId id="376" r:id="rId71"/>
    <p:sldId id="357" r:id="rId72"/>
    <p:sldId id="410" r:id="rId73"/>
    <p:sldId id="377" r:id="rId74"/>
    <p:sldId id="360" r:id="rId75"/>
    <p:sldId id="361" r:id="rId76"/>
    <p:sldId id="373" r:id="rId77"/>
    <p:sldId id="362" r:id="rId78"/>
    <p:sldId id="359" r:id="rId79"/>
    <p:sldId id="367" r:id="rId80"/>
    <p:sldId id="392" r:id="rId81"/>
    <p:sldId id="393" r:id="rId82"/>
    <p:sldId id="394" r:id="rId83"/>
    <p:sldId id="395" r:id="rId84"/>
    <p:sldId id="396" r:id="rId85"/>
    <p:sldId id="397" r:id="rId86"/>
    <p:sldId id="363" r:id="rId87"/>
    <p:sldId id="364" r:id="rId88"/>
    <p:sldId id="366" r:id="rId89"/>
    <p:sldId id="365" r:id="rId90"/>
    <p:sldId id="398" r:id="rId91"/>
    <p:sldId id="406" r:id="rId92"/>
    <p:sldId id="34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Broadway Fork"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407"/>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8"/>
            <p14:sldId id="409"/>
            <p14:sldId id="402"/>
            <p14:sldId id="354"/>
            <p14:sldId id="404"/>
            <p14:sldId id="405"/>
            <p14:sldId id="355"/>
            <p14:sldId id="403"/>
            <p14:sldId id="358"/>
          </p14:sldIdLst>
        </p14:section>
        <p14:section name="Act III: The Processing" id="{ACAA4867-B678-2A42-A642-98B1DB2E1118}">
          <p14:sldIdLst>
            <p14:sldId id="356"/>
            <p14:sldId id="376"/>
            <p14:sldId id="357"/>
            <p14:sldId id="410"/>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40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7"/>
    <p:restoredTop sz="70621"/>
  </p:normalViewPr>
  <p:slideViewPr>
    <p:cSldViewPr snapToGrid="0">
      <p:cViewPr varScale="1">
        <p:scale>
          <a:sx n="108" d="100"/>
          <a:sy n="108" d="100"/>
        </p:scale>
        <p:origin x="936" y="184"/>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how you get a chart like this showing your Rabbit connections</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003465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465988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484791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11426278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fresh start is built around Broadway and Rabbit. Broadway completely new to use. We already had limited use of Rabbit in our stack, but this project was going to really force us to learn how Rabbit works.</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project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0872944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945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sv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12.svg"/><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4.jp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1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pPr indent="-228600">
              <a:buFont typeface="Arial" panose="020B0604020202020204" pitchFamily="34" charset="0"/>
              <a:buChar char="•"/>
            </a:pPr>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u="sng" dirty="0"/>
              <a:t>Mastodon</a:t>
            </a:r>
          </a:p>
          <a:p>
            <a:pPr indent="-228600">
              <a:buFont typeface="Arial" panose="020B0604020202020204" pitchFamily="34" charset="0"/>
              <a:buChar char="•"/>
            </a:pPr>
            <a:r>
              <a:rPr lang="en-US" sz="2000" dirty="0"/>
              <a:t>@</a:t>
            </a:r>
            <a:r>
              <a:rPr lang="en-US" sz="2000" dirty="0" err="1"/>
              <a:t>brianmeeker@hachyderm.io</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fontScale="90000"/>
          </a:bodyPr>
          <a:lstStyle/>
          <a:p>
            <a:r>
              <a:rPr lang="en-US" sz="5200" dirty="0"/>
              <a:t>Broadway Message Weights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line&#10;&#10;Description automatically generated with medium confidence">
            <a:extLst>
              <a:ext uri="{FF2B5EF4-FFF2-40B4-BE49-F238E27FC236}">
                <a16:creationId xmlns:a16="http://schemas.microsoft.com/office/drawing/2014/main" id="{5C612A91-D528-7B48-550C-58B936488F61}"/>
              </a:ext>
            </a:extLst>
          </p:cNvPr>
          <p:cNvPicPr>
            <a:picLocks noGrp="1" noChangeAspect="1"/>
          </p:cNvPicPr>
          <p:nvPr>
            <p:ph idx="1"/>
          </p:nvPr>
        </p:nvPicPr>
        <p:blipFill>
          <a:blip r:embed="rId3"/>
          <a:stretch>
            <a:fillRect/>
          </a:stretch>
        </p:blipFill>
        <p:spPr>
          <a:xfrm>
            <a:off x="1425383" y="-10268"/>
            <a:ext cx="9773048" cy="6878535"/>
          </a:xfrm>
        </p:spPr>
      </p:pic>
    </p:spTree>
    <p:extLst>
      <p:ext uri="{BB962C8B-B14F-4D97-AF65-F5344CB8AC3E}">
        <p14:creationId xmlns:p14="http://schemas.microsoft.com/office/powerpoint/2010/main" val="278355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10;&#10;Description automatically generated">
            <a:extLst>
              <a:ext uri="{FF2B5EF4-FFF2-40B4-BE49-F238E27FC236}">
                <a16:creationId xmlns:a16="http://schemas.microsoft.com/office/drawing/2014/main" id="{FEEDDD1C-789D-AA07-90BE-C6E74F30F213}"/>
              </a:ext>
            </a:extLst>
          </p:cNvPr>
          <p:cNvPicPr>
            <a:picLocks noGrp="1" noChangeAspect="1"/>
          </p:cNvPicPr>
          <p:nvPr>
            <p:ph idx="1"/>
          </p:nvPr>
        </p:nvPicPr>
        <p:blipFill>
          <a:blip r:embed="rId3"/>
          <a:stretch>
            <a:fillRect/>
          </a:stretch>
        </p:blipFill>
        <p:spPr>
          <a:xfrm>
            <a:off x="0" y="945652"/>
            <a:ext cx="12204594" cy="4966695"/>
          </a:xfrm>
        </p:spPr>
      </p:pic>
    </p:spTree>
    <p:extLst>
      <p:ext uri="{BB962C8B-B14F-4D97-AF65-F5344CB8AC3E}">
        <p14:creationId xmlns:p14="http://schemas.microsoft.com/office/powerpoint/2010/main" val="1883265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7D8F14F8-9F70-290B-156A-BF1C0C6C9C78}"/>
              </a:ext>
            </a:extLst>
          </p:cNvPr>
          <p:cNvPicPr>
            <a:picLocks noGrp="1" noChangeAspect="1"/>
          </p:cNvPicPr>
          <p:nvPr>
            <p:ph idx="1"/>
          </p:nvPr>
        </p:nvPicPr>
        <p:blipFill>
          <a:blip r:embed="rId3"/>
          <a:stretch>
            <a:fillRect/>
          </a:stretch>
        </p:blipFill>
        <p:spPr>
          <a:xfrm>
            <a:off x="0" y="1531535"/>
            <a:ext cx="12219134" cy="3794929"/>
          </a:xfrm>
        </p:spPr>
      </p:pic>
    </p:spTree>
    <p:extLst>
      <p:ext uri="{BB962C8B-B14F-4D97-AF65-F5344CB8AC3E}">
        <p14:creationId xmlns:p14="http://schemas.microsoft.com/office/powerpoint/2010/main" val="3635207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n a black background&#10;&#10;Description automatically generated">
            <a:extLst>
              <a:ext uri="{FF2B5EF4-FFF2-40B4-BE49-F238E27FC236}">
                <a16:creationId xmlns:a16="http://schemas.microsoft.com/office/drawing/2014/main" id="{AB360B29-6FE8-7549-B2BC-8C766427E35E}"/>
              </a:ext>
            </a:extLst>
          </p:cNvPr>
          <p:cNvPicPr>
            <a:picLocks noGrp="1" noChangeAspect="1"/>
          </p:cNvPicPr>
          <p:nvPr>
            <p:ph idx="1"/>
          </p:nvPr>
        </p:nvPicPr>
        <p:blipFill>
          <a:blip r:embed="rId3"/>
          <a:stretch>
            <a:fillRect/>
          </a:stretch>
        </p:blipFill>
        <p:spPr>
          <a:xfrm>
            <a:off x="-8689" y="1645104"/>
            <a:ext cx="12209377" cy="3567791"/>
          </a:xfrm>
        </p:spPr>
      </p:pic>
    </p:spTree>
    <p:extLst>
      <p:ext uri="{BB962C8B-B14F-4D97-AF65-F5344CB8AC3E}">
        <p14:creationId xmlns:p14="http://schemas.microsoft.com/office/powerpoint/2010/main" val="3048529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450556" y="2614532"/>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1701609"/>
            <a:ext cx="4662259" cy="3108173"/>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BEC5-B137-1C02-7339-45B6A2A6A8C7}"/>
              </a:ext>
            </a:extLst>
          </p:cNvPr>
          <p:cNvSpPr>
            <a:spLocks noGrp="1"/>
          </p:cNvSpPr>
          <p:nvPr>
            <p:ph type="title"/>
          </p:nvPr>
        </p:nvSpPr>
        <p:spPr/>
        <p:txBody>
          <a:bodyPr/>
          <a:lstStyle/>
          <a:p>
            <a:r>
              <a:rPr lang="en-US"/>
              <a:t>Our Team</a:t>
            </a:r>
            <a:endParaRPr lang="en-US" dirty="0"/>
          </a:p>
        </p:txBody>
      </p:sp>
      <p:pic>
        <p:nvPicPr>
          <p:cNvPr id="5" name="Content Placeholder 4" descr="A person smiling with glasses&#10;&#10;Description automatically generated">
            <a:extLst>
              <a:ext uri="{FF2B5EF4-FFF2-40B4-BE49-F238E27FC236}">
                <a16:creationId xmlns:a16="http://schemas.microsoft.com/office/drawing/2014/main" id="{89201B59-C591-9072-6F32-9BFB879AB214}"/>
              </a:ext>
            </a:extLst>
          </p:cNvPr>
          <p:cNvPicPr>
            <a:picLocks noGrp="1" noChangeAspect="1"/>
          </p:cNvPicPr>
          <p:nvPr>
            <p:ph idx="1"/>
          </p:nvPr>
        </p:nvPicPr>
        <p:blipFill>
          <a:blip r:embed="rId3"/>
          <a:stretch>
            <a:fillRect/>
          </a:stretch>
        </p:blipFill>
        <p:spPr>
          <a:xfrm>
            <a:off x="2899297" y="2529220"/>
            <a:ext cx="2921000" cy="2921000"/>
          </a:xfrm>
        </p:spPr>
      </p:pic>
      <p:pic>
        <p:nvPicPr>
          <p:cNvPr id="7" name="Picture 6" descr="A person with his mouth open&#10;&#10;Description automatically generated">
            <a:extLst>
              <a:ext uri="{FF2B5EF4-FFF2-40B4-BE49-F238E27FC236}">
                <a16:creationId xmlns:a16="http://schemas.microsoft.com/office/drawing/2014/main" id="{111F9559-9F91-AC35-BCF1-DF3332870E33}"/>
              </a:ext>
            </a:extLst>
          </p:cNvPr>
          <p:cNvPicPr>
            <a:picLocks noChangeAspect="1"/>
          </p:cNvPicPr>
          <p:nvPr/>
        </p:nvPicPr>
        <p:blipFill rotWithShape="1">
          <a:blip r:embed="rId4"/>
          <a:srcRect l="34336"/>
          <a:stretch/>
        </p:blipFill>
        <p:spPr>
          <a:xfrm>
            <a:off x="6534670" y="1690688"/>
            <a:ext cx="5103673" cy="4369100"/>
          </a:xfrm>
          <a:prstGeom prst="rect">
            <a:avLst/>
          </a:prstGeom>
        </p:spPr>
      </p:pic>
    </p:spTree>
    <p:extLst>
      <p:ext uri="{BB962C8B-B14F-4D97-AF65-F5344CB8AC3E}">
        <p14:creationId xmlns:p14="http://schemas.microsoft.com/office/powerpoint/2010/main" val="74123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31351</TotalTime>
  <Words>8718</Words>
  <Application>Microsoft Macintosh PowerPoint</Application>
  <PresentationFormat>Widescreen</PresentationFormat>
  <Paragraphs>448</Paragraphs>
  <Slides>92</Slides>
  <Notes>92</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92</vt:i4>
      </vt:variant>
    </vt:vector>
  </HeadingPairs>
  <TitlesOfParts>
    <vt:vector size="96"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Broadway Message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80</cp:revision>
  <cp:lastPrinted>2024-04-22T20:46:14Z</cp:lastPrinted>
  <dcterms:created xsi:type="dcterms:W3CDTF">2024-04-20T18:14:37Z</dcterms:created>
  <dcterms:modified xsi:type="dcterms:W3CDTF">2024-08-27T18:39:06Z</dcterms:modified>
</cp:coreProperties>
</file>